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1108-4047-4E5C-ACF6-7694FF02B2CF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6716-94E5-4136-A5EE-2668E4B1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1108-4047-4E5C-ACF6-7694FF02B2CF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6716-94E5-4136-A5EE-2668E4B1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1108-4047-4E5C-ACF6-7694FF02B2CF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6716-94E5-4136-A5EE-2668E4B1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1108-4047-4E5C-ACF6-7694FF02B2CF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6716-94E5-4136-A5EE-2668E4B1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1108-4047-4E5C-ACF6-7694FF02B2CF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6716-94E5-4136-A5EE-2668E4B1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1108-4047-4E5C-ACF6-7694FF02B2CF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6716-94E5-4136-A5EE-2668E4B1A9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1108-4047-4E5C-ACF6-7694FF02B2CF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6716-94E5-4136-A5EE-2668E4B1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1108-4047-4E5C-ACF6-7694FF02B2CF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6716-94E5-4136-A5EE-2668E4B1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1108-4047-4E5C-ACF6-7694FF02B2CF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6716-94E5-4136-A5EE-2668E4B1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1108-4047-4E5C-ACF6-7694FF02B2CF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E66716-94E5-4136-A5EE-2668E4B1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01108-4047-4E5C-ACF6-7694FF02B2CF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66716-94E5-4136-A5EE-2668E4B1A9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C401108-4047-4E5C-ACF6-7694FF02B2CF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AE66716-94E5-4136-A5EE-2668E4B1A9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Cold War Effects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Main Idea Web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517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Arms </a:t>
            </a:r>
            <a:r>
              <a:rPr lang="en-US" dirty="0" err="1" smtClean="0"/>
              <a:t>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Soviet Union successfully tested a nuclear weapon in 1949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ICBM (Intercontinental Ballistic Missile)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Used nuclear weapons to handle conflicts with Soviet Union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The build up of weapons caused a fear in US and Soviet Union of attack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2906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International peace Efforts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Khrushchev and President Eisenhower would meet at Camp David (Maryland)  to try and work things out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United Nations – mediate conflicts between nations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 smtClean="0"/>
              <a:t>Olympics (stage for tensions of Cold War)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6360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Space 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52372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Demonstrated technological superiority with military implications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Soviet Union was the first to orbit the Earth (Sputnik 1)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Creation of NASA (National Aeronautics and Space Administration (peaceful purposes only)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Apollo Program (USA)</a:t>
            </a:r>
          </a:p>
          <a:p>
            <a:pPr lvl="5">
              <a:buFont typeface="Arial" panose="020B0604020202020204" pitchFamily="34" charset="0"/>
              <a:buChar char="•"/>
            </a:pPr>
            <a:r>
              <a:rPr lang="en-US" sz="2000" dirty="0"/>
              <a:t>Landed the first human on the moon</a:t>
            </a:r>
          </a:p>
          <a:p>
            <a:pPr lvl="7">
              <a:buFont typeface="Arial" panose="020B0604020202020204" pitchFamily="34" charset="0"/>
              <a:buChar char="•"/>
            </a:pPr>
            <a:r>
              <a:rPr lang="en-US" sz="2000" dirty="0"/>
              <a:t>Neil Armstrong (first man to walk on the moon)</a:t>
            </a:r>
          </a:p>
        </p:txBody>
      </p:sp>
    </p:spTree>
    <p:extLst>
      <p:ext uri="{BB962C8B-B14F-4D97-AF65-F5344CB8AC3E}">
        <p14:creationId xmlns:p14="http://schemas.microsoft.com/office/powerpoint/2010/main" val="1509435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62</TotalTime>
  <Words>144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Cold War Effects</vt:lpstr>
      <vt:lpstr>The Arms rACE</vt:lpstr>
      <vt:lpstr>International peace Efforts</vt:lpstr>
      <vt:lpstr>The Space Race</vt:lpstr>
    </vt:vector>
  </TitlesOfParts>
  <Company>Brunswick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Cold War Effects</dc:title>
  <dc:creator>Courtney Brooke Rubio</dc:creator>
  <cp:lastModifiedBy>Courtney Brooke Rubio</cp:lastModifiedBy>
  <cp:revision>3</cp:revision>
  <dcterms:created xsi:type="dcterms:W3CDTF">2015-03-18T12:16:57Z</dcterms:created>
  <dcterms:modified xsi:type="dcterms:W3CDTF">2015-03-18T13:19:17Z</dcterms:modified>
</cp:coreProperties>
</file>